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7" r:id="rId5"/>
    <p:sldId id="306" r:id="rId6"/>
    <p:sldId id="330" r:id="rId7"/>
    <p:sldId id="331" r:id="rId8"/>
    <p:sldId id="332" r:id="rId9"/>
    <p:sldId id="333" r:id="rId10"/>
    <p:sldId id="334" r:id="rId11"/>
    <p:sldId id="32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1A8C5D-3527-5CF9-6326-B437D365D262}" name="David Althoff Palm" initials="DAP" userId="S::david@dalemarken.se::ad0cd4a8-a862-44d1-b86c-06fb4f68dd86" providerId="AD"/>
  <p188:author id="{EA11F562-70C3-48B6-9C58-A15318580EDC}" name="Emilie Welcher-Ulholm" initials="EW" userId="S::ewu@ramboll.com::07159ab7-eea8-4b58-952d-b0783018ba7a" providerId="AD"/>
  <p188:author id="{CB39AC64-E0B8-E152-5C14-B4E7D68ECFC7}" name="Trine Abild" initials="TA" userId="S::TAD@ramboll.com::7fef6256-38ec-4f3d-bd91-c4312491dec2" providerId="AD"/>
  <p188:author id="{BC4244B8-C3F7-CD65-2D8D-B5B7E5C83545}" name="Josephine Andersen" initials="JA" userId="S::JNED@ramboll.com::21377b3c-d3df-4d3b-a996-52004a63d125" providerId="AD"/>
  <p188:author id="{E1D783F5-6CC4-A5BB-2C01-905863C74703}" name="Asser Simon Chræmmer Jørgensen" initials="ASCJ" userId="S::ASCJ@ramboll.dk::72604b3b-10a9-4e8d-9ff7-45e181c766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Austeen Leth" initials="LAL" lastIdx="21" clrIdx="0">
    <p:extLst>
      <p:ext uri="{19B8F6BF-5375-455C-9EA6-DF929625EA0E}">
        <p15:presenceInfo xmlns:p15="http://schemas.microsoft.com/office/powerpoint/2012/main" userId="S-1-5-21-2100284113-1573851820-878952375-326835" providerId="AD"/>
      </p:ext>
    </p:extLst>
  </p:cmAuthor>
  <p:cmAuthor id="2" name="Emilie Welcher-Ulholm" initials="EW" lastIdx="1" clrIdx="1">
    <p:extLst>
      <p:ext uri="{19B8F6BF-5375-455C-9EA6-DF929625EA0E}">
        <p15:presenceInfo xmlns:p15="http://schemas.microsoft.com/office/powerpoint/2012/main" userId="S::ewu@ramboll.com::07159ab7-eea8-4b58-952d-b0783018ba7a" providerId="AD"/>
      </p:ext>
    </p:extLst>
  </p:cmAuthor>
  <p:cmAuthor id="3" name="Louise Pjengaard Bank" initials="LPB" lastIdx="2" clrIdx="2">
    <p:extLst>
      <p:ext uri="{19B8F6BF-5375-455C-9EA6-DF929625EA0E}">
        <p15:presenceInfo xmlns:p15="http://schemas.microsoft.com/office/powerpoint/2012/main" userId="S::LPBK@ramboll.com::c55f244e-039f-4e67-aab3-f9a3db2bb6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C1"/>
    <a:srgbClr val="797777"/>
    <a:srgbClr val="C6C7C9"/>
    <a:srgbClr val="DED5CB"/>
    <a:srgbClr val="97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C8228-4636-4310-8DBA-979642A6EC75}" v="1" dt="2023-05-04T11:12:04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Dehn Søgaard" userId="9ad637eb-c051-40a8-a31b-cd4e555136be" providerId="ADAL" clId="{1168A20E-705C-4382-95AD-227B4AED0D4B}"/>
    <pc:docChg chg="custSel modSld modMainMaster">
      <pc:chgData name="Philip Dehn Søgaard" userId="9ad637eb-c051-40a8-a31b-cd4e555136be" providerId="ADAL" clId="{1168A20E-705C-4382-95AD-227B4AED0D4B}" dt="2023-05-02T08:11:45.466" v="20" actId="1035"/>
      <pc:docMkLst>
        <pc:docMk/>
      </pc:docMkLst>
      <pc:sldChg chg="modSp mod">
        <pc:chgData name="Philip Dehn Søgaard" userId="9ad637eb-c051-40a8-a31b-cd4e555136be" providerId="ADAL" clId="{1168A20E-705C-4382-95AD-227B4AED0D4B}" dt="2023-05-02T08:11:45.466" v="20" actId="1035"/>
        <pc:sldMkLst>
          <pc:docMk/>
          <pc:sldMk cId="3925464698" sldId="287"/>
        </pc:sldMkLst>
        <pc:spChg chg="mod">
          <ac:chgData name="Philip Dehn Søgaard" userId="9ad637eb-c051-40a8-a31b-cd4e555136be" providerId="ADAL" clId="{1168A20E-705C-4382-95AD-227B4AED0D4B}" dt="2023-05-02T08:11:45.466" v="20" actId="1035"/>
          <ac:spMkLst>
            <pc:docMk/>
            <pc:sldMk cId="3925464698" sldId="287"/>
            <ac:spMk id="2" creationId="{4F4F2341-D3A6-FBD0-AB65-7BA9602362AB}"/>
          </ac:spMkLst>
        </pc:spChg>
        <pc:spChg chg="mod">
          <ac:chgData name="Philip Dehn Søgaard" userId="9ad637eb-c051-40a8-a31b-cd4e555136be" providerId="ADAL" clId="{1168A20E-705C-4382-95AD-227B4AED0D4B}" dt="2023-05-02T08:11:45.466" v="20" actId="1035"/>
          <ac:spMkLst>
            <pc:docMk/>
            <pc:sldMk cId="3925464698" sldId="287"/>
            <ac:spMk id="3" creationId="{AD0E7597-6A58-A98B-93DE-5001DB90EB3F}"/>
          </ac:spMkLst>
        </pc:spChg>
      </pc:sldChg>
      <pc:sldMasterChg chg="delSp mod modSldLayout">
        <pc:chgData name="Philip Dehn Søgaard" userId="9ad637eb-c051-40a8-a31b-cd4e555136be" providerId="ADAL" clId="{1168A20E-705C-4382-95AD-227B4AED0D4B}" dt="2023-05-02T08:09:14.660" v="11" actId="478"/>
        <pc:sldMasterMkLst>
          <pc:docMk/>
          <pc:sldMasterMk cId="4233440836" sldId="2147483648"/>
        </pc:sldMasterMkLst>
        <pc:picChg chg="del">
          <ac:chgData name="Philip Dehn Søgaard" userId="9ad637eb-c051-40a8-a31b-cd4e555136be" providerId="ADAL" clId="{1168A20E-705C-4382-95AD-227B4AED0D4B}" dt="2023-05-02T08:09:06.251" v="7" actId="478"/>
          <ac:picMkLst>
            <pc:docMk/>
            <pc:sldMasterMk cId="4233440836" sldId="2147483648"/>
            <ac:picMk id="10" creationId="{212C63FB-6E7C-8487-C90A-1E6BAAE14D27}"/>
          </ac:picMkLst>
        </pc:picChg>
        <pc:sldLayoutChg chg="delSp mod">
          <pc:chgData name="Philip Dehn Søgaard" userId="9ad637eb-c051-40a8-a31b-cd4e555136be" providerId="ADAL" clId="{1168A20E-705C-4382-95AD-227B4AED0D4B}" dt="2023-05-02T08:08:50.692" v="1" actId="478"/>
          <pc:sldLayoutMkLst>
            <pc:docMk/>
            <pc:sldMasterMk cId="4233440836" sldId="2147483648"/>
            <pc:sldLayoutMk cId="126609076" sldId="2147483649"/>
          </pc:sldLayoutMkLst>
          <pc:picChg chg="del">
            <ac:chgData name="Philip Dehn Søgaard" userId="9ad637eb-c051-40a8-a31b-cd4e555136be" providerId="ADAL" clId="{1168A20E-705C-4382-95AD-227B4AED0D4B}" dt="2023-05-02T08:08:48.598" v="0" actId="478"/>
            <ac:picMkLst>
              <pc:docMk/>
              <pc:sldMasterMk cId="4233440836" sldId="2147483648"/>
              <pc:sldLayoutMk cId="126609076" sldId="2147483649"/>
              <ac:picMk id="12" creationId="{BBF8A6EA-ED17-60BB-B3BD-583A05B689F5}"/>
            </ac:picMkLst>
          </pc:picChg>
          <pc:picChg chg="del">
            <ac:chgData name="Philip Dehn Søgaard" userId="9ad637eb-c051-40a8-a31b-cd4e555136be" providerId="ADAL" clId="{1168A20E-705C-4382-95AD-227B4AED0D4B}" dt="2023-05-02T08:08:50.692" v="1" actId="478"/>
            <ac:picMkLst>
              <pc:docMk/>
              <pc:sldMasterMk cId="4233440836" sldId="2147483648"/>
              <pc:sldLayoutMk cId="126609076" sldId="2147483649"/>
              <ac:picMk id="15" creationId="{E5C42B0A-9AC8-46A4-9865-27F08D9B7EA2}"/>
            </ac:picMkLst>
          </pc:picChg>
        </pc:sldLayoutChg>
        <pc:sldLayoutChg chg="delSp mod">
          <pc:chgData name="Philip Dehn Søgaard" userId="9ad637eb-c051-40a8-a31b-cd4e555136be" providerId="ADAL" clId="{1168A20E-705C-4382-95AD-227B4AED0D4B}" dt="2023-05-02T08:09:10.229" v="8" actId="478"/>
          <pc:sldLayoutMkLst>
            <pc:docMk/>
            <pc:sldMasterMk cId="4233440836" sldId="2147483648"/>
            <pc:sldLayoutMk cId="2620476175" sldId="2147483665"/>
          </pc:sldLayoutMkLst>
          <pc:picChg chg="del">
            <ac:chgData name="Philip Dehn Søgaard" userId="9ad637eb-c051-40a8-a31b-cd4e555136be" providerId="ADAL" clId="{1168A20E-705C-4382-95AD-227B4AED0D4B}" dt="2023-05-02T08:09:10.229" v="8" actId="478"/>
            <ac:picMkLst>
              <pc:docMk/>
              <pc:sldMasterMk cId="4233440836" sldId="2147483648"/>
              <pc:sldLayoutMk cId="2620476175" sldId="2147483665"/>
              <ac:picMk id="7" creationId="{E4DEEEC3-9D05-8E58-9C88-D86354C9BE4F}"/>
            </ac:picMkLst>
          </pc:picChg>
        </pc:sldLayoutChg>
        <pc:sldLayoutChg chg="delSp mod">
          <pc:chgData name="Philip Dehn Søgaard" userId="9ad637eb-c051-40a8-a31b-cd4e555136be" providerId="ADAL" clId="{1168A20E-705C-4382-95AD-227B4AED0D4B}" dt="2023-05-02T08:09:12.443" v="9" actId="478"/>
          <pc:sldLayoutMkLst>
            <pc:docMk/>
            <pc:sldMasterMk cId="4233440836" sldId="2147483648"/>
            <pc:sldLayoutMk cId="2832343181" sldId="2147483666"/>
          </pc:sldLayoutMkLst>
          <pc:picChg chg="del">
            <ac:chgData name="Philip Dehn Søgaard" userId="9ad637eb-c051-40a8-a31b-cd4e555136be" providerId="ADAL" clId="{1168A20E-705C-4382-95AD-227B4AED0D4B}" dt="2023-05-02T08:09:12.443" v="9" actId="478"/>
            <ac:picMkLst>
              <pc:docMk/>
              <pc:sldMasterMk cId="4233440836" sldId="2147483648"/>
              <pc:sldLayoutMk cId="2832343181" sldId="2147483666"/>
              <ac:picMk id="7" creationId="{5236D061-EAE5-1E95-AE94-AB1241D744AA}"/>
            </ac:picMkLst>
          </pc:picChg>
        </pc:sldLayoutChg>
        <pc:sldLayoutChg chg="delSp mod">
          <pc:chgData name="Philip Dehn Søgaard" userId="9ad637eb-c051-40a8-a31b-cd4e555136be" providerId="ADAL" clId="{1168A20E-705C-4382-95AD-227B4AED0D4B}" dt="2023-05-02T08:08:56.045" v="2" actId="478"/>
          <pc:sldLayoutMkLst>
            <pc:docMk/>
            <pc:sldMasterMk cId="4233440836" sldId="2147483648"/>
            <pc:sldLayoutMk cId="486968369" sldId="2147483672"/>
          </pc:sldLayoutMkLst>
          <pc:picChg chg="del">
            <ac:chgData name="Philip Dehn Søgaard" userId="9ad637eb-c051-40a8-a31b-cd4e555136be" providerId="ADAL" clId="{1168A20E-705C-4382-95AD-227B4AED0D4B}" dt="2023-05-02T08:08:56.045" v="2" actId="478"/>
            <ac:picMkLst>
              <pc:docMk/>
              <pc:sldMasterMk cId="4233440836" sldId="2147483648"/>
              <pc:sldLayoutMk cId="486968369" sldId="2147483672"/>
              <ac:picMk id="6" creationId="{50A76803-4EF9-F56F-3774-F3971A5671E3}"/>
            </ac:picMkLst>
          </pc:picChg>
        </pc:sldLayoutChg>
        <pc:sldLayoutChg chg="delSp mod">
          <pc:chgData name="Philip Dehn Søgaard" userId="9ad637eb-c051-40a8-a31b-cd4e555136be" providerId="ADAL" clId="{1168A20E-705C-4382-95AD-227B4AED0D4B}" dt="2023-05-02T08:09:13.553" v="10" actId="478"/>
          <pc:sldLayoutMkLst>
            <pc:docMk/>
            <pc:sldMasterMk cId="4233440836" sldId="2147483648"/>
            <pc:sldLayoutMk cId="845662827" sldId="2147483674"/>
          </pc:sldLayoutMkLst>
          <pc:picChg chg="del">
            <ac:chgData name="Philip Dehn Søgaard" userId="9ad637eb-c051-40a8-a31b-cd4e555136be" providerId="ADAL" clId="{1168A20E-705C-4382-95AD-227B4AED0D4B}" dt="2023-05-02T08:09:13.553" v="10" actId="478"/>
            <ac:picMkLst>
              <pc:docMk/>
              <pc:sldMasterMk cId="4233440836" sldId="2147483648"/>
              <pc:sldLayoutMk cId="845662827" sldId="2147483674"/>
              <ac:picMk id="5" creationId="{3C7CBFC8-F1FC-788E-B525-BF16440D31A7}"/>
            </ac:picMkLst>
          </pc:picChg>
        </pc:sldLayoutChg>
        <pc:sldLayoutChg chg="delSp mod">
          <pc:chgData name="Philip Dehn Søgaard" userId="9ad637eb-c051-40a8-a31b-cd4e555136be" providerId="ADAL" clId="{1168A20E-705C-4382-95AD-227B4AED0D4B}" dt="2023-05-02T08:08:57.661" v="3" actId="478"/>
          <pc:sldLayoutMkLst>
            <pc:docMk/>
            <pc:sldMasterMk cId="4233440836" sldId="2147483648"/>
            <pc:sldLayoutMk cId="439944698" sldId="2147483675"/>
          </pc:sldLayoutMkLst>
          <pc:picChg chg="del">
            <ac:chgData name="Philip Dehn Søgaard" userId="9ad637eb-c051-40a8-a31b-cd4e555136be" providerId="ADAL" clId="{1168A20E-705C-4382-95AD-227B4AED0D4B}" dt="2023-05-02T08:08:57.661" v="3" actId="478"/>
            <ac:picMkLst>
              <pc:docMk/>
              <pc:sldMasterMk cId="4233440836" sldId="2147483648"/>
              <pc:sldLayoutMk cId="439944698" sldId="2147483675"/>
              <ac:picMk id="7" creationId="{E4DEEEC3-9D05-8E58-9C88-D86354C9BE4F}"/>
            </ac:picMkLst>
          </pc:picChg>
        </pc:sldLayoutChg>
        <pc:sldLayoutChg chg="delSp mod">
          <pc:chgData name="Philip Dehn Søgaard" userId="9ad637eb-c051-40a8-a31b-cd4e555136be" providerId="ADAL" clId="{1168A20E-705C-4382-95AD-227B4AED0D4B}" dt="2023-05-02T08:08:58.990" v="4" actId="478"/>
          <pc:sldLayoutMkLst>
            <pc:docMk/>
            <pc:sldMasterMk cId="4233440836" sldId="2147483648"/>
            <pc:sldLayoutMk cId="1202100222" sldId="2147483676"/>
          </pc:sldLayoutMkLst>
          <pc:picChg chg="del">
            <ac:chgData name="Philip Dehn Søgaard" userId="9ad637eb-c051-40a8-a31b-cd4e555136be" providerId="ADAL" clId="{1168A20E-705C-4382-95AD-227B4AED0D4B}" dt="2023-05-02T08:08:58.990" v="4" actId="478"/>
            <ac:picMkLst>
              <pc:docMk/>
              <pc:sldMasterMk cId="4233440836" sldId="2147483648"/>
              <pc:sldLayoutMk cId="1202100222" sldId="2147483676"/>
              <ac:picMk id="7" creationId="{5236D061-EAE5-1E95-AE94-AB1241D744AA}"/>
            </ac:picMkLst>
          </pc:picChg>
        </pc:sldLayoutChg>
        <pc:sldLayoutChg chg="delSp mod">
          <pc:chgData name="Philip Dehn Søgaard" userId="9ad637eb-c051-40a8-a31b-cd4e555136be" providerId="ADAL" clId="{1168A20E-705C-4382-95AD-227B4AED0D4B}" dt="2023-05-02T08:09:00.132" v="5" actId="478"/>
          <pc:sldLayoutMkLst>
            <pc:docMk/>
            <pc:sldMasterMk cId="4233440836" sldId="2147483648"/>
            <pc:sldLayoutMk cId="2948880607" sldId="2147483677"/>
          </pc:sldLayoutMkLst>
          <pc:picChg chg="del">
            <ac:chgData name="Philip Dehn Søgaard" userId="9ad637eb-c051-40a8-a31b-cd4e555136be" providerId="ADAL" clId="{1168A20E-705C-4382-95AD-227B4AED0D4B}" dt="2023-05-02T08:09:00.132" v="5" actId="478"/>
            <ac:picMkLst>
              <pc:docMk/>
              <pc:sldMasterMk cId="4233440836" sldId="2147483648"/>
              <pc:sldLayoutMk cId="2948880607" sldId="2147483677"/>
              <ac:picMk id="5" creationId="{3C7CBFC8-F1FC-788E-B525-BF16440D31A7}"/>
            </ac:picMkLst>
          </pc:picChg>
        </pc:sldLayoutChg>
        <pc:sldLayoutChg chg="delSp mod">
          <pc:chgData name="Philip Dehn Søgaard" userId="9ad637eb-c051-40a8-a31b-cd4e555136be" providerId="ADAL" clId="{1168A20E-705C-4382-95AD-227B4AED0D4B}" dt="2023-05-02T08:09:01.168" v="6" actId="478"/>
          <pc:sldLayoutMkLst>
            <pc:docMk/>
            <pc:sldMasterMk cId="4233440836" sldId="2147483648"/>
            <pc:sldLayoutMk cId="1672236148" sldId="2147483681"/>
          </pc:sldLayoutMkLst>
          <pc:picChg chg="del">
            <ac:chgData name="Philip Dehn Søgaard" userId="9ad637eb-c051-40a8-a31b-cd4e555136be" providerId="ADAL" clId="{1168A20E-705C-4382-95AD-227B4AED0D4B}" dt="2023-05-02T08:09:01.168" v="6" actId="478"/>
            <ac:picMkLst>
              <pc:docMk/>
              <pc:sldMasterMk cId="4233440836" sldId="2147483648"/>
              <pc:sldLayoutMk cId="1672236148" sldId="2147483681"/>
              <ac:picMk id="2" creationId="{0810D31A-452D-F52B-0BDB-5A0364BFE253}"/>
            </ac:picMkLst>
          </pc:picChg>
        </pc:sldLayoutChg>
        <pc:sldLayoutChg chg="delSp mod">
          <pc:chgData name="Philip Dehn Søgaard" userId="9ad637eb-c051-40a8-a31b-cd4e555136be" providerId="ADAL" clId="{1168A20E-705C-4382-95AD-227B4AED0D4B}" dt="2023-05-02T08:09:14.660" v="11" actId="478"/>
          <pc:sldLayoutMkLst>
            <pc:docMk/>
            <pc:sldMasterMk cId="4233440836" sldId="2147483648"/>
            <pc:sldLayoutMk cId="888534446" sldId="2147483683"/>
          </pc:sldLayoutMkLst>
          <pc:picChg chg="del">
            <ac:chgData name="Philip Dehn Søgaard" userId="9ad637eb-c051-40a8-a31b-cd4e555136be" providerId="ADAL" clId="{1168A20E-705C-4382-95AD-227B4AED0D4B}" dt="2023-05-02T08:09:14.660" v="11" actId="478"/>
            <ac:picMkLst>
              <pc:docMk/>
              <pc:sldMasterMk cId="4233440836" sldId="2147483648"/>
              <pc:sldLayoutMk cId="888534446" sldId="2147483683"/>
              <ac:picMk id="2" creationId="{0810D31A-452D-F52B-0BDB-5A0364BFE253}"/>
            </ac:picMkLst>
          </pc:picChg>
        </pc:sldLayoutChg>
      </pc:sldMasterChg>
    </pc:docChg>
  </pc:docChgLst>
  <pc:docChgLst>
    <pc:chgData name="Josephine Andersen" userId="21377b3c-d3df-4d3b-a996-52004a63d125" providerId="ADAL" clId="{07BC8228-4636-4310-8DBA-979642A6EC75}"/>
    <pc:docChg chg="">
      <pc:chgData name="Josephine Andersen" userId="21377b3c-d3df-4d3b-a996-52004a63d125" providerId="ADAL" clId="{07BC8228-4636-4310-8DBA-979642A6EC75}" dt="2023-05-04T11:11:51.705" v="0"/>
      <pc:docMkLst>
        <pc:docMk/>
      </pc:docMkLst>
      <pc:sldChg chg="delCm">
        <pc:chgData name="Josephine Andersen" userId="21377b3c-d3df-4d3b-a996-52004a63d125" providerId="ADAL" clId="{07BC8228-4636-4310-8DBA-979642A6EC75}" dt="2023-05-04T11:11:51.705" v="0"/>
        <pc:sldMkLst>
          <pc:docMk/>
          <pc:sldMk cId="3203106907" sldId="306"/>
        </pc:sldMkLst>
      </pc:sldChg>
    </pc:docChg>
  </pc:docChgLst>
  <pc:docChgLst>
    <pc:chgData name="Trine Abild" userId="7fef6256-38ec-4f3d-bd91-c4312491dec2" providerId="ADAL" clId="{92CCC2B1-D647-47B9-84A3-DFC3FA4D1EEA}"/>
    <pc:docChg chg="modSld">
      <pc:chgData name="Trine Abild" userId="7fef6256-38ec-4f3d-bd91-c4312491dec2" providerId="ADAL" clId="{92CCC2B1-D647-47B9-84A3-DFC3FA4D1EEA}" dt="2023-05-01T12:25:43.180" v="9" actId="20577"/>
      <pc:docMkLst>
        <pc:docMk/>
      </pc:docMkLst>
      <pc:sldChg chg="modSp mod">
        <pc:chgData name="Trine Abild" userId="7fef6256-38ec-4f3d-bd91-c4312491dec2" providerId="ADAL" clId="{92CCC2B1-D647-47B9-84A3-DFC3FA4D1EEA}" dt="2023-05-01T12:25:13.733" v="0" actId="13926"/>
        <pc:sldMkLst>
          <pc:docMk/>
          <pc:sldMk cId="3925464698" sldId="287"/>
        </pc:sldMkLst>
        <pc:spChg chg="mod">
          <ac:chgData name="Trine Abild" userId="7fef6256-38ec-4f3d-bd91-c4312491dec2" providerId="ADAL" clId="{92CCC2B1-D647-47B9-84A3-DFC3FA4D1EEA}" dt="2023-05-01T12:25:13.733" v="0" actId="13926"/>
          <ac:spMkLst>
            <pc:docMk/>
            <pc:sldMk cId="3925464698" sldId="287"/>
            <ac:spMk id="3" creationId="{AD0E7597-6A58-A98B-93DE-5001DB90EB3F}"/>
          </ac:spMkLst>
        </pc:spChg>
      </pc:sldChg>
      <pc:sldChg chg="modSp mod">
        <pc:chgData name="Trine Abild" userId="7fef6256-38ec-4f3d-bd91-c4312491dec2" providerId="ADAL" clId="{92CCC2B1-D647-47B9-84A3-DFC3FA4D1EEA}" dt="2023-05-01T12:25:22.924" v="1" actId="13926"/>
        <pc:sldMkLst>
          <pc:docMk/>
          <pc:sldMk cId="2072352203" sldId="330"/>
        </pc:sldMkLst>
        <pc:spChg chg="mod">
          <ac:chgData name="Trine Abild" userId="7fef6256-38ec-4f3d-bd91-c4312491dec2" providerId="ADAL" clId="{92CCC2B1-D647-47B9-84A3-DFC3FA4D1EEA}" dt="2023-05-01T12:25:22.924" v="1" actId="13926"/>
          <ac:spMkLst>
            <pc:docMk/>
            <pc:sldMk cId="2072352203" sldId="330"/>
            <ac:spMk id="5" creationId="{0351F422-8F65-77B6-7189-4F7C634B3FB5}"/>
          </ac:spMkLst>
        </pc:spChg>
        <pc:spChg chg="mod">
          <ac:chgData name="Trine Abild" userId="7fef6256-38ec-4f3d-bd91-c4312491dec2" providerId="ADAL" clId="{92CCC2B1-D647-47B9-84A3-DFC3FA4D1EEA}" dt="2023-05-01T12:25:22.924" v="1" actId="13926"/>
          <ac:spMkLst>
            <pc:docMk/>
            <pc:sldMk cId="2072352203" sldId="330"/>
            <ac:spMk id="6" creationId="{F081F2A8-6474-8DCB-011B-C6A80F894C5F}"/>
          </ac:spMkLst>
        </pc:spChg>
      </pc:sldChg>
      <pc:sldChg chg="modSp mod">
        <pc:chgData name="Trine Abild" userId="7fef6256-38ec-4f3d-bd91-c4312491dec2" providerId="ADAL" clId="{92CCC2B1-D647-47B9-84A3-DFC3FA4D1EEA}" dt="2023-05-01T12:25:29.286" v="2" actId="13926"/>
        <pc:sldMkLst>
          <pc:docMk/>
          <pc:sldMk cId="2767926339" sldId="332"/>
        </pc:sldMkLst>
        <pc:spChg chg="mod">
          <ac:chgData name="Trine Abild" userId="7fef6256-38ec-4f3d-bd91-c4312491dec2" providerId="ADAL" clId="{92CCC2B1-D647-47B9-84A3-DFC3FA4D1EEA}" dt="2023-05-01T12:25:29.286" v="2" actId="13926"/>
          <ac:spMkLst>
            <pc:docMk/>
            <pc:sldMk cId="2767926339" sldId="332"/>
            <ac:spMk id="6" creationId="{3712DB41-36DB-D4CF-0961-D55821D203BD}"/>
          </ac:spMkLst>
        </pc:spChg>
      </pc:sldChg>
      <pc:sldChg chg="modSp mod">
        <pc:chgData name="Trine Abild" userId="7fef6256-38ec-4f3d-bd91-c4312491dec2" providerId="ADAL" clId="{92CCC2B1-D647-47B9-84A3-DFC3FA4D1EEA}" dt="2023-05-01T12:25:43.180" v="9" actId="20577"/>
        <pc:sldMkLst>
          <pc:docMk/>
          <pc:sldMk cId="3080247614" sldId="333"/>
        </pc:sldMkLst>
        <pc:spChg chg="mod">
          <ac:chgData name="Trine Abild" userId="7fef6256-38ec-4f3d-bd91-c4312491dec2" providerId="ADAL" clId="{92CCC2B1-D647-47B9-84A3-DFC3FA4D1EEA}" dt="2023-05-01T12:25:43.180" v="9" actId="20577"/>
          <ac:spMkLst>
            <pc:docMk/>
            <pc:sldMk cId="3080247614" sldId="333"/>
            <ac:spMk id="7" creationId="{AFE323FA-8D06-41D3-9ADB-36CE8A659F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D7D14E-0CD2-3633-1DF0-33A705E05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EAFE1-C23C-FEC8-AE3C-2AA27A9772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19DC-1F3F-4DD5-96B2-3840E11073DA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110C4-FBCC-1E90-B5D5-737702D98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39E70-B0FC-88BF-54E1-AD21AA2B1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4769-7AF9-4F56-8323-8A4A76BB67D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3906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E9C6-1B28-4C67-89BE-7C887F624A6D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D459A-F93A-48AE-9117-EBE96A950F1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339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64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ED7681-A4B6-058E-BC16-0A19EA8D7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" r="351" b="15625"/>
          <a:stretch/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5A5144-9A95-4A7D-B8FC-E652D9401C7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7F919D-47C2-4C5D-9598-AD24652456A1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24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109" y="684879"/>
            <a:ext cx="5630032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F5FE8-ACB3-4D49-883B-B83420A9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108" y="3898127"/>
            <a:ext cx="56300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742C0A-D6AD-4889-8EE8-ED30E11780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873" y="2729805"/>
            <a:ext cx="6858000" cy="13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3D2044E-4B9F-50C2-4ADA-EF15F0B11484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1777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50F4728-8A32-B6EA-926C-E743D0DD99C9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0072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5AF0B-A93B-877C-C8A8-BC6FE3CB94A4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01605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299CF51-F23C-7798-AB32-F1334DE80361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69412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26EB5E6-55DF-9CEF-B7C3-037CE3584753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12989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CF0E4D6-1BFE-5644-878E-FC9062325A58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62047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3A653-F37A-821E-9C79-00F19C7BE3D7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83234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F28F3FE-F47C-555C-AF67-9FDA50AF7849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845662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AC99111-B877-631C-0582-A36E04D62000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8885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dhol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D6CA34-F2EF-F209-1C01-16C092C40B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68813" y="3273425"/>
            <a:ext cx="6924675" cy="26892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2A1E167-72FF-EED4-A9A6-4D4946ED19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8813" y="1746250"/>
            <a:ext cx="6924675" cy="1312863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Indhold</a:t>
            </a:r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614995D4-9289-CEF2-2594-60FFCC6BC65A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48696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CF0E4D6-1BFE-5644-878E-FC9062325A58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43994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81F80-D455-C04F-D18E-714FD6A5C1AF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120210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27505F4-18D7-D571-D2C2-883648CDF284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9488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A00D-89FD-162C-D98B-7179D6F61282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167223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3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50F4728-8A32-B6EA-926C-E743D0DD99C9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A7ECB59-8EBC-970E-EA09-0686ACAEE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0733" y="0"/>
            <a:ext cx="1417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2523D0-E79B-31C6-B701-6B098ED152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3621" y="0"/>
            <a:ext cx="1417974" cy="685800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2CE73D-1336-CFBD-4396-D4C1E0FF8F3C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00694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FBAFD6A-36E8-6639-B014-B24D51A575FB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Hvad er gevinsterne ved en EPD?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95211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FFCEA-3761-4EEB-B415-401EC734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6053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4EFE-8D16-4A93-9BFA-A0EA12104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796053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10649-9A6A-A40E-9C5F-A7C19756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03723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Hvem laver og bruger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42334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5" r:id="rId3"/>
    <p:sldLayoutId id="2147483676" r:id="rId4"/>
    <p:sldLayoutId id="2147483677" r:id="rId5"/>
    <p:sldLayoutId id="2147483681" r:id="rId6"/>
    <p:sldLayoutId id="2147483678" r:id="rId7"/>
    <p:sldLayoutId id="2147483679" r:id="rId8"/>
    <p:sldLayoutId id="2147483680" r:id="rId9"/>
    <p:sldLayoutId id="2147483671" r:id="rId10"/>
    <p:sldLayoutId id="2147483660" r:id="rId11"/>
    <p:sldLayoutId id="2147483650" r:id="rId12"/>
    <p:sldLayoutId id="2147483673" r:id="rId13"/>
    <p:sldLayoutId id="2147483682" r:id="rId14"/>
    <p:sldLayoutId id="2147483665" r:id="rId15"/>
    <p:sldLayoutId id="2147483666" r:id="rId16"/>
    <p:sldLayoutId id="2147483674" r:id="rId17"/>
    <p:sldLayoutId id="2147483683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bekduL1Z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s://www.forbrugerombudsmanden.dk/longreads/kvikguide-til-virksomheder-om-miljomarkedsforing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2341-D3A6-FBD0-AB65-7BA960236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109" y="784667"/>
            <a:ext cx="5082741" cy="2387600"/>
          </a:xfrm>
        </p:spPr>
        <p:txBody>
          <a:bodyPr>
            <a:normAutofit/>
          </a:bodyPr>
          <a:lstStyle/>
          <a:p>
            <a:r>
              <a:rPr lang="da-DK" sz="2800" dirty="0" err="1"/>
              <a:t>Videnspakke</a:t>
            </a:r>
            <a:r>
              <a:rPr lang="da-DK" sz="2800" dirty="0"/>
              <a:t> 5:</a:t>
            </a:r>
            <a:br>
              <a:rPr lang="da-DK" dirty="0"/>
            </a:br>
            <a:r>
              <a:rPr lang="da-DK" dirty="0"/>
              <a:t>Hvad er gevinsterne ved en EPD?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E7597-6A58-A98B-93DE-5001DB90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108" y="3997915"/>
            <a:ext cx="4555471" cy="1655762"/>
          </a:xfrm>
        </p:spPr>
        <p:txBody>
          <a:bodyPr/>
          <a:lstStyle/>
          <a:p>
            <a:r>
              <a:rPr lang="da-DK" dirty="0"/>
              <a:t>Hvad man får ud af at have en EPD - og hvordan bruger man den i sin markedsføring?</a:t>
            </a:r>
          </a:p>
        </p:txBody>
      </p:sp>
    </p:spTree>
    <p:extLst>
      <p:ext uri="{BB962C8B-B14F-4D97-AF65-F5344CB8AC3E}">
        <p14:creationId xmlns:p14="http://schemas.microsoft.com/office/powerpoint/2010/main" val="392546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8C16-6FAD-F1CC-4D4D-42576C4EC99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da-DK" dirty="0"/>
              <a:t>Hvordan markedsfører man en EPD?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a-DK" dirty="0"/>
              <a:t>Hvilken lovgivning er relevant i forhold til markedsføring af </a:t>
            </a:r>
            <a:r>
              <a:rPr lang="da-DK" dirty="0" err="1"/>
              <a:t>EPD’er</a:t>
            </a:r>
            <a:r>
              <a:rPr lang="da-DK" dirty="0"/>
              <a:t>?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a-DK" dirty="0"/>
              <a:t>Hvad får man ud af at have en EPD?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a-DK" dirty="0"/>
              <a:t>Hvorfor har </a:t>
            </a:r>
            <a:r>
              <a:rPr lang="da-DK" dirty="0" err="1"/>
              <a:t>EPD’en</a:t>
            </a:r>
            <a:r>
              <a:rPr lang="da-DK" dirty="0"/>
              <a:t> ikke nødvendigvis en effekt på ordrebogen?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A6017-1D66-E797-564B-7A93251272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/>
              <a:t>Indhold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3BF4F3-4BF3-5727-251E-5F7C6E793CC5}"/>
              </a:ext>
            </a:extLst>
          </p:cNvPr>
          <p:cNvSpPr txBox="1">
            <a:spLocks/>
          </p:cNvSpPr>
          <p:nvPr/>
        </p:nvSpPr>
        <p:spPr>
          <a:xfrm>
            <a:off x="410657" y="4130922"/>
            <a:ext cx="2563656" cy="420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600" dirty="0"/>
              <a:t>Se den tilhørende film </a:t>
            </a:r>
            <a:r>
              <a:rPr lang="da-DK" sz="1600" u="sng" dirty="0">
                <a:hlinkClick r:id="rId2"/>
              </a:rPr>
              <a:t>her</a:t>
            </a:r>
            <a:endParaRPr lang="da-DK" sz="1600" u="sng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A75FF9-9A51-0338-E825-FA86798D9BBA}"/>
              </a:ext>
            </a:extLst>
          </p:cNvPr>
          <p:cNvGrpSpPr/>
          <p:nvPr/>
        </p:nvGrpSpPr>
        <p:grpSpPr>
          <a:xfrm>
            <a:off x="249071" y="2221291"/>
            <a:ext cx="3074428" cy="1919156"/>
            <a:chOff x="249071" y="2211766"/>
            <a:chExt cx="3074428" cy="19191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E77103-5625-E9FF-16B1-7D7785788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5627" r="23453" b="25714"/>
            <a:stretch/>
          </p:blipFill>
          <p:spPr>
            <a:xfrm>
              <a:off x="249071" y="2211766"/>
              <a:ext cx="3074428" cy="1919156"/>
            </a:xfrm>
            <a:prstGeom prst="rect">
              <a:avLst/>
            </a:prstGeom>
            <a:effectLst>
              <a:outerShdw blurRad="152400" dist="762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DF6339-B32E-DC8C-7484-0A3797395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" r="3738"/>
            <a:stretch/>
          </p:blipFill>
          <p:spPr>
            <a:xfrm>
              <a:off x="404906" y="2317631"/>
              <a:ext cx="2755574" cy="15186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FE208E-4CA9-F865-4EE2-551577721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41" t="46554" r="48928" b="33056"/>
            <a:stretch/>
          </p:blipFill>
          <p:spPr>
            <a:xfrm>
              <a:off x="1163709" y="2666594"/>
              <a:ext cx="1050101" cy="1009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1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BFDE4-7AAB-41A1-D6E1-4740D3EE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6187642" cy="1163395"/>
          </a:xfrm>
        </p:spPr>
        <p:txBody>
          <a:bodyPr/>
          <a:lstStyle/>
          <a:p>
            <a:r>
              <a:rPr lang="da-DK"/>
              <a:t>Hvordan markedsfører man en EPD?</a:t>
            </a:r>
            <a:br>
              <a:rPr lang="da-DK"/>
            </a:br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51F422-8F65-77B6-7189-4F7C634B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000" y="2201085"/>
            <a:ext cx="5665342" cy="2379113"/>
          </a:xfrm>
        </p:spPr>
        <p:txBody>
          <a:bodyPr/>
          <a:lstStyle/>
          <a:p>
            <a:r>
              <a:rPr lang="da-DK" b="1" dirty="0"/>
              <a:t>Med en EPD har man dokumentation på sit produkts miljøpåvirkning.</a:t>
            </a:r>
          </a:p>
          <a:p>
            <a:r>
              <a:rPr lang="da-DK" dirty="0"/>
              <a:t>Dermed har man en konkurrencefordel, fordi </a:t>
            </a:r>
            <a:r>
              <a:rPr lang="da-DK" dirty="0" err="1"/>
              <a:t>EPD’er</a:t>
            </a:r>
            <a:r>
              <a:rPr lang="da-DK" dirty="0"/>
              <a:t> er mere præcise end generiske data. </a:t>
            </a:r>
          </a:p>
          <a:p>
            <a:r>
              <a:rPr lang="da-DK" dirty="0"/>
              <a:t>Dette skyldes, at præcise data er at foretrække for de aktører, der anvender </a:t>
            </a:r>
            <a:r>
              <a:rPr lang="da-DK" dirty="0" err="1"/>
              <a:t>EPD’er</a:t>
            </a:r>
            <a:r>
              <a:rPr lang="da-DK" dirty="0"/>
              <a:t> i deres arbejde med bl.a.: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da-DK" dirty="0"/>
              <a:t>Den obligatoriske LCA-klimaberegning på bygningsniveau.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da-DK" dirty="0"/>
              <a:t>Bæredygtighedscertificeringsordninger som fx DGNB, </a:t>
            </a:r>
            <a:r>
              <a:rPr lang="da-DK" dirty="0" err="1"/>
              <a:t>Breeam</a:t>
            </a:r>
            <a:r>
              <a:rPr lang="da-DK" dirty="0"/>
              <a:t> og Leed.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1F2A8-6474-8DCB-011B-C6A80F894C5F}"/>
              </a:ext>
            </a:extLst>
          </p:cNvPr>
          <p:cNvSpPr txBox="1"/>
          <p:nvPr/>
        </p:nvSpPr>
        <p:spPr>
          <a:xfrm>
            <a:off x="8922619" y="1501541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 kan gøre opmærksom på sin EPD ved fx at gøre den tilgængelig i forskellige EPD-benchmarking-værktøjer som fx: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 err="1"/>
              <a:t>LCAbyg</a:t>
            </a:r>
            <a:endParaRPr lang="da-DK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EC3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EPD Analyzer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One </a:t>
            </a:r>
            <a:r>
              <a:rPr lang="da-DK" dirty="0" err="1"/>
              <a:t>Click</a:t>
            </a:r>
            <a:r>
              <a:rPr lang="da-DK" dirty="0"/>
              <a:t> LCA </a:t>
            </a:r>
            <a:r>
              <a:rPr lang="da-DK" dirty="0" err="1"/>
              <a:t>Planetary</a:t>
            </a:r>
            <a:r>
              <a:rPr lang="da-DK" dirty="0"/>
              <a:t>.</a:t>
            </a:r>
          </a:p>
          <a:p>
            <a:br>
              <a:rPr lang="da-DK" dirty="0"/>
            </a:br>
            <a:r>
              <a:rPr lang="da-DK" dirty="0"/>
              <a:t>Disse kan alle benyttes til at udregne LCA på bygningsniveau.</a:t>
            </a:r>
          </a:p>
          <a:p>
            <a:endParaRPr lang="da-DK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9892FC-1FE4-8625-D67A-009B764E1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67219">
            <a:off x="4929309" y="4006779"/>
            <a:ext cx="2863672" cy="224811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6FA6AE0-2B91-6EEB-53EB-5324F9D41935}"/>
              </a:ext>
            </a:extLst>
          </p:cNvPr>
          <p:cNvSpPr/>
          <p:nvPr/>
        </p:nvSpPr>
        <p:spPr>
          <a:xfrm>
            <a:off x="5029366" y="6439108"/>
            <a:ext cx="1997076" cy="273742"/>
          </a:xfrm>
          <a:prstGeom prst="ellipse">
            <a:avLst/>
          </a:prstGeom>
          <a:solidFill>
            <a:schemeClr val="accent6">
              <a:lumMod val="75000"/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235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BFDE4-7AAB-41A1-D6E1-4740D3EE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1163395"/>
          </a:xfrm>
        </p:spPr>
        <p:txBody>
          <a:bodyPr/>
          <a:lstStyle/>
          <a:p>
            <a:r>
              <a:rPr lang="da-DK"/>
              <a:t>Hvilken lovgivning er relevant i forhold til markedsføring af </a:t>
            </a:r>
            <a:r>
              <a:rPr lang="da-DK" err="1"/>
              <a:t>EPD’er</a:t>
            </a:r>
            <a:r>
              <a:rPr lang="da-DK"/>
              <a:t>?</a:t>
            </a:r>
            <a:br>
              <a:rPr lang="da-DK"/>
            </a:br>
            <a:endParaRPr lang="da-DK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712DB41-36DB-D4CF-0961-D55821D2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977"/>
            <a:ext cx="5665342" cy="4124206"/>
          </a:xfrm>
        </p:spPr>
        <p:txBody>
          <a:bodyPr/>
          <a:lstStyle/>
          <a:p>
            <a:r>
              <a:rPr lang="da-DK" sz="2000" b="1" dirty="0"/>
              <a:t>Man skal huske at overholde markedsføringsloven, hvis man anvender </a:t>
            </a:r>
            <a:r>
              <a:rPr lang="da-DK" sz="2000" b="1" dirty="0" err="1"/>
              <a:t>EPD’er</a:t>
            </a:r>
            <a:r>
              <a:rPr lang="da-DK" sz="2000" b="1" dirty="0"/>
              <a:t> i sin markedsføring.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2000" dirty="0"/>
              <a:t>De </a:t>
            </a:r>
            <a:r>
              <a:rPr lang="da-DK" sz="2000" b="1" dirty="0"/>
              <a:t>udsagn</a:t>
            </a:r>
            <a:r>
              <a:rPr lang="da-DK" sz="2000" dirty="0"/>
              <a:t>, man anvender, </a:t>
            </a:r>
            <a:r>
              <a:rPr lang="da-DK" sz="2800" b="1" dirty="0"/>
              <a:t>skal </a:t>
            </a:r>
            <a:r>
              <a:rPr lang="da-DK" sz="2000" dirty="0"/>
              <a:t>kunne </a:t>
            </a:r>
            <a:r>
              <a:rPr lang="da-DK" sz="2000" b="1" dirty="0"/>
              <a:t>dokumenteres</a:t>
            </a:r>
            <a:r>
              <a:rPr lang="da-DK" sz="2000" dirty="0"/>
              <a:t>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2000" dirty="0"/>
              <a:t>Kan man ikke det, er det </a:t>
            </a:r>
            <a:r>
              <a:rPr lang="da-DK" sz="2800" b="1" dirty="0"/>
              <a:t>vildledende markedsføring </a:t>
            </a:r>
            <a:r>
              <a:rPr lang="da-DK" sz="2000" dirty="0"/>
              <a:t>- og i strid med markedsføringsloven.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2000" dirty="0"/>
              <a:t>I de senere år har der i byggebranchen været mange eksempler på såkaldt </a:t>
            </a:r>
            <a:r>
              <a:rPr lang="da-DK" sz="2800" b="1" dirty="0"/>
              <a:t>”</a:t>
            </a:r>
            <a:r>
              <a:rPr lang="da-DK" sz="2800" b="1" dirty="0" err="1"/>
              <a:t>greenwashing</a:t>
            </a:r>
            <a:r>
              <a:rPr lang="da-DK" sz="2800" b="1" dirty="0"/>
              <a:t>”</a:t>
            </a:r>
            <a:r>
              <a:rPr lang="da-DK" sz="2000" dirty="0"/>
              <a:t>, hvor der har manglet dokumentation.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4F0E6E-4B2D-5593-E077-9515BCBF274E}"/>
              </a:ext>
            </a:extLst>
          </p:cNvPr>
          <p:cNvSpPr txBox="1"/>
          <p:nvPr/>
        </p:nvSpPr>
        <p:spPr>
          <a:xfrm>
            <a:off x="8791786" y="2801075"/>
            <a:ext cx="2854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Man skal kunne dokumentere udsagn som fx </a:t>
            </a:r>
            <a:r>
              <a:rPr lang="da-DK" sz="2000" b="1" dirty="0">
                <a:solidFill>
                  <a:schemeClr val="bg1"/>
                </a:solidFill>
              </a:rPr>
              <a:t>’klimavenlig</a:t>
            </a:r>
            <a:r>
              <a:rPr lang="da-DK" sz="2000" dirty="0">
                <a:solidFill>
                  <a:schemeClr val="bg1"/>
                </a:solidFill>
              </a:rPr>
              <a:t>’, </a:t>
            </a:r>
            <a:r>
              <a:rPr lang="da-DK" sz="2000" b="1" dirty="0">
                <a:solidFill>
                  <a:schemeClr val="bg1"/>
                </a:solidFill>
              </a:rPr>
              <a:t>’miljøvenlig</a:t>
            </a:r>
            <a:r>
              <a:rPr lang="da-DK" sz="2000" dirty="0">
                <a:solidFill>
                  <a:schemeClr val="bg1"/>
                </a:solidFill>
              </a:rPr>
              <a:t>’ og </a:t>
            </a:r>
            <a:r>
              <a:rPr lang="da-DK" sz="2000" b="1" dirty="0">
                <a:solidFill>
                  <a:schemeClr val="bg1"/>
                </a:solidFill>
              </a:rPr>
              <a:t>’bæredygtig</a:t>
            </a:r>
            <a:r>
              <a:rPr lang="da-DK" sz="2000" dirty="0">
                <a:solidFill>
                  <a:schemeClr val="bg1"/>
                </a:solidFill>
              </a:rPr>
              <a:t>’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400" dirty="0">
                <a:solidFill>
                  <a:schemeClr val="bg1"/>
                </a:solidFill>
              </a:rPr>
              <a:t>…og det er nærmest </a:t>
            </a:r>
            <a:r>
              <a:rPr lang="da-DK" sz="2400" b="1" dirty="0">
                <a:solidFill>
                  <a:schemeClr val="bg1"/>
                </a:solidFill>
              </a:rPr>
              <a:t>umuligt</a:t>
            </a:r>
            <a:r>
              <a:rPr lang="da-DK" sz="24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9E2CC8-A15A-93D9-0010-282F19C3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875" y="439199"/>
            <a:ext cx="1571625" cy="15716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043A1BE-D53C-6A8B-5BB3-159B5ADEEF5B}"/>
              </a:ext>
            </a:extLst>
          </p:cNvPr>
          <p:cNvSpPr/>
          <p:nvPr/>
        </p:nvSpPr>
        <p:spPr>
          <a:xfrm>
            <a:off x="9074149" y="2162977"/>
            <a:ext cx="1235076" cy="273742"/>
          </a:xfrm>
          <a:prstGeom prst="ellipse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689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BFDE4-7AAB-41A1-D6E1-4740D3EE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47165"/>
            <a:ext cx="5665342" cy="1163395"/>
          </a:xfrm>
        </p:spPr>
        <p:txBody>
          <a:bodyPr/>
          <a:lstStyle/>
          <a:p>
            <a:r>
              <a:rPr lang="da-DK"/>
              <a:t>Hvilken lovgivning er relevant i forhold til markedsføring af </a:t>
            </a:r>
            <a:r>
              <a:rPr lang="da-DK" err="1"/>
              <a:t>EPD’er</a:t>
            </a:r>
            <a:r>
              <a:rPr lang="da-DK"/>
              <a:t>?</a:t>
            </a:r>
            <a:br>
              <a:rPr lang="da-DK"/>
            </a:br>
            <a:endParaRPr lang="da-DK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712DB41-36DB-D4CF-0961-D55821D2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452"/>
            <a:ext cx="5665342" cy="4793107"/>
          </a:xfrm>
        </p:spPr>
        <p:txBody>
          <a:bodyPr/>
          <a:lstStyle/>
          <a:p>
            <a:r>
              <a:rPr lang="da-DK" b="1" dirty="0"/>
              <a:t>Forbrugerombudsmanden udgav i 2021 en kvikguide</a:t>
            </a:r>
            <a:r>
              <a:rPr lang="da-DK" dirty="0"/>
              <a:t> om, hvad man skal være opmærksom på, når man markedsfører et produkt på en lav miljøbelastning.</a:t>
            </a:r>
          </a:p>
          <a:p>
            <a:r>
              <a:rPr lang="da-DK" b="1" dirty="0"/>
              <a:t>De vigtigste pointer er: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Markedsføringen må ikke være vildledende.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Faktiske oplysninger skal kunne dokumenteres.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Udsagn som ’grøn’, ’klimavenlig’ og ’bæredygtig’ skal som hovedregel dokumenteres af en LCA-beregning.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Konkrete udsagn om et produkt eller en virksomhed skal kunne dokumenteres.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Dokumentation om ‘bæredygtighed’ skal vise, at man ikke forringer kommende generationers mulighed for at opfylde deres behov inkl. hensyn til sundhedsmæssige, sociale og etiske forhold.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Det er derfor </a:t>
            </a:r>
            <a:r>
              <a:rPr lang="da-DK" b="1" dirty="0"/>
              <a:t>MEGET VANSKELIGT </a:t>
            </a:r>
            <a:r>
              <a:rPr lang="da-DK" dirty="0"/>
              <a:t>at kalde et produkt bæredygtigt uden at vildlede.</a:t>
            </a:r>
          </a:p>
          <a:p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38DAC4-A05F-CF02-6374-B3228D7FB67F}"/>
              </a:ext>
            </a:extLst>
          </p:cNvPr>
          <p:cNvGrpSpPr/>
          <p:nvPr/>
        </p:nvGrpSpPr>
        <p:grpSpPr>
          <a:xfrm>
            <a:off x="8757857" y="2423266"/>
            <a:ext cx="3065696" cy="2780663"/>
            <a:chOff x="5006218" y="3144952"/>
            <a:chExt cx="3029816" cy="27806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6ED8A6-2259-A9E6-B028-76AFFC27D61B}"/>
                </a:ext>
              </a:extLst>
            </p:cNvPr>
            <p:cNvSpPr/>
            <p:nvPr/>
          </p:nvSpPr>
          <p:spPr>
            <a:xfrm>
              <a:off x="5006218" y="3496942"/>
              <a:ext cx="3029815" cy="2339366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EF05E3-812B-13DD-373F-0BEBE4BB3C8C}"/>
                </a:ext>
              </a:extLst>
            </p:cNvPr>
            <p:cNvSpPr txBox="1"/>
            <p:nvPr/>
          </p:nvSpPr>
          <p:spPr>
            <a:xfrm>
              <a:off x="5121693" y="3586513"/>
              <a:ext cx="2914341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/>
                <a:t>Vil du vide mere? </a:t>
              </a:r>
              <a:br>
                <a:rPr lang="da-DK" sz="2000" b="1" dirty="0"/>
              </a:br>
              <a:br>
                <a:rPr lang="da-DK" sz="2000" b="1" dirty="0"/>
              </a:br>
              <a: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Download kvikguiden </a:t>
              </a:r>
              <a:b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på </a:t>
              </a:r>
              <a:r>
                <a:rPr kumimoji="0" lang="da-DK" sz="2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Forbruger-ombudsmandens</a:t>
              </a: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hjemmeside </a:t>
              </a:r>
              <a: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</a:t>
              </a:r>
              <a:endParaRPr kumimoji="0" lang="da-D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endParaRPr lang="da-DK" sz="1200" i="1" dirty="0"/>
            </a:p>
            <a:p>
              <a:endParaRPr lang="da-DK" sz="1600" dirty="0">
                <a:solidFill>
                  <a:schemeClr val="accent6"/>
                </a:solidFill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C2EFC16-D387-3574-03CA-E255CD973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85038" y="3144952"/>
              <a:ext cx="703977" cy="703977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26C95A98-7C3D-DF65-6737-3E85E3018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38396">
            <a:off x="6878454" y="839625"/>
            <a:ext cx="2376488" cy="186565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2E98080-D1F0-499D-AC6A-318ECC8D2B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9172" y="541523"/>
            <a:ext cx="1073735" cy="10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2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813DB6-C60B-5004-FBBB-AD68E8EA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1037690"/>
            <a:ext cx="5995953" cy="775597"/>
          </a:xfrm>
        </p:spPr>
        <p:txBody>
          <a:bodyPr/>
          <a:lstStyle/>
          <a:p>
            <a:r>
              <a:rPr lang="da-DK"/>
              <a:t>Hvad får man ud af at have en EPD?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FE323FA-8D06-41D3-9ADB-36CE8A65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976"/>
            <a:ext cx="3817690" cy="2886431"/>
          </a:xfrm>
        </p:spPr>
        <p:txBody>
          <a:bodyPr/>
          <a:lstStyle/>
          <a:p>
            <a:r>
              <a:rPr lang="da-DK" b="1" dirty="0"/>
              <a:t>Med en verificeret EPD har man mulighed for at: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Skabe en grønnere forretningsmodel </a:t>
            </a:r>
          </a:p>
          <a:p>
            <a:pPr marL="536575" lvl="1" indent="-176213">
              <a:buFont typeface="Arial" panose="020B0604020202020204" pitchFamily="34" charset="0"/>
              <a:buChar char="•"/>
            </a:pPr>
            <a:r>
              <a:rPr lang="da-DK" dirty="0"/>
              <a:t>fordi den bagvedliggende livscyklusvurdering (LCA) bidrager til en langt bedre produkt- og produktionsforståelse.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Opnå en potentiel international konkurrencefordel.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Øge sin transparens ift. kunderne – </a:t>
            </a:r>
            <a:br>
              <a:rPr lang="da-DK" dirty="0"/>
            </a:br>
            <a:r>
              <a:rPr lang="da-DK" dirty="0"/>
              <a:t>ift. miljøansvar.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9F7ABC-70EB-E641-3110-0E8157AD7FA6}"/>
              </a:ext>
            </a:extLst>
          </p:cNvPr>
          <p:cNvSpPr/>
          <p:nvPr/>
        </p:nvSpPr>
        <p:spPr>
          <a:xfrm>
            <a:off x="9313683" y="5468690"/>
            <a:ext cx="2116318" cy="273742"/>
          </a:xfrm>
          <a:prstGeom prst="ellipse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EE92F3E-6C41-F348-8AA0-A25F5D008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3682" y="957722"/>
            <a:ext cx="2183183" cy="4675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E55F663-1F34-DEDA-E7D4-7565B95F42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162"/>
          <a:stretch/>
        </p:blipFill>
        <p:spPr>
          <a:xfrm>
            <a:off x="4689965" y="1813287"/>
            <a:ext cx="3082478" cy="50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C258-603E-915C-FB94-22C8B0EF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863752" cy="1163395"/>
          </a:xfrm>
        </p:spPr>
        <p:txBody>
          <a:bodyPr/>
          <a:lstStyle/>
          <a:p>
            <a:r>
              <a:rPr lang="da-DK" dirty="0"/>
              <a:t>Hvorfor har </a:t>
            </a:r>
            <a:r>
              <a:rPr lang="da-DK" dirty="0" err="1"/>
              <a:t>EPD’en</a:t>
            </a:r>
            <a:r>
              <a:rPr lang="da-DK" dirty="0"/>
              <a:t> ikke nødvendigvis en effekt på ordrebogen?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405E-ABB5-71EE-D009-44275F1AF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333"/>
            <a:ext cx="5665342" cy="3577390"/>
          </a:xfrm>
        </p:spPr>
        <p:txBody>
          <a:bodyPr/>
          <a:lstStyle/>
          <a:p>
            <a:r>
              <a:rPr lang="da-DK" b="1" dirty="0"/>
              <a:t>Dette kan skyldes flere ting: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a-DK" sz="1400" dirty="0"/>
              <a:t>De aktører i byggebranchen, der benytter </a:t>
            </a:r>
            <a:r>
              <a:rPr lang="da-DK" sz="1400" dirty="0" err="1"/>
              <a:t>EPD’er</a:t>
            </a:r>
            <a:r>
              <a:rPr lang="da-DK" sz="1400" dirty="0"/>
              <a:t>, er måske ikke klar over, at man har udarbejdet en EPD. 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da-DK" sz="1400" dirty="0"/>
              <a:t>Det kan man forsøge at afhjælpe ved at markedsføre sin EPD. 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a-DK" sz="1400" dirty="0"/>
              <a:t>De nye klimakrav, som vil have en positiv indvirkning på efterspørgslen af </a:t>
            </a:r>
            <a:r>
              <a:rPr lang="da-DK" sz="1400" dirty="0" err="1"/>
              <a:t>EPD’er</a:t>
            </a:r>
            <a:r>
              <a:rPr lang="da-DK" sz="1400" dirty="0"/>
              <a:t>, gælder </a:t>
            </a:r>
            <a:r>
              <a:rPr lang="da-DK" sz="1400" b="1" dirty="0"/>
              <a:t>KUN </a:t>
            </a:r>
            <a:r>
              <a:rPr lang="da-DK" sz="1400" dirty="0"/>
              <a:t>for alt nybyggeri, som har fået byggetilladelse efter 1. Januar 2023. 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da-DK" sz="1400" dirty="0"/>
              <a:t>Derfor kan man godt opleve en forsinket effekt på efterspørgslen af </a:t>
            </a:r>
            <a:r>
              <a:rPr lang="da-DK" sz="1400" dirty="0" err="1"/>
              <a:t>EPD’er</a:t>
            </a:r>
            <a:r>
              <a:rPr lang="da-DK" sz="1400" dirty="0"/>
              <a:t>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a-DK" sz="1400" dirty="0"/>
              <a:t>Vi befinder os i de indledende faser ift. at stille krav til bygningers samlede klimabelastning.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da-DK" sz="1400" dirty="0"/>
              <a:t>Med en EPD står man på sigt stærkere i konkurrencen om markedsandele i en byggebranche, som løbende vil opleve skærpede krav frem mod 2029.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a-DK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82C0E-DF3D-448B-6420-FD04E7C6F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28" y="794824"/>
            <a:ext cx="2079744" cy="50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BA79-B989-0ADF-91CA-8CE13B0A0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3428999"/>
            <a:ext cx="6349431" cy="747897"/>
          </a:xfrm>
        </p:spPr>
        <p:txBody>
          <a:bodyPr/>
          <a:lstStyle/>
          <a:p>
            <a:r>
              <a:rPr lang="da-DK" dirty="0"/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10598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F526F"/>
      </a:dk2>
      <a:lt2>
        <a:srgbClr val="AF292E"/>
      </a:lt2>
      <a:accent1>
        <a:srgbClr val="CDE7EE"/>
      </a:accent1>
      <a:accent2>
        <a:srgbClr val="7090AD"/>
      </a:accent2>
      <a:accent3>
        <a:srgbClr val="E9D392"/>
      </a:accent3>
      <a:accent4>
        <a:srgbClr val="C27030"/>
      </a:accent4>
      <a:accent5>
        <a:srgbClr val="C6C7C9"/>
      </a:accent5>
      <a:accent6>
        <a:srgbClr val="797777"/>
      </a:accent6>
      <a:hlink>
        <a:srgbClr val="DED5CB"/>
      </a:hlink>
      <a:folHlink>
        <a:srgbClr val="977B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F7A88B58680947B3EC521A292E09AF" ma:contentTypeVersion="13" ma:contentTypeDescription="Opret et nyt dokument." ma:contentTypeScope="" ma:versionID="0d522675cd3d1b7cd26f9e9bf60a1223">
  <xsd:schema xmlns:xsd="http://www.w3.org/2001/XMLSchema" xmlns:xs="http://www.w3.org/2001/XMLSchema" xmlns:p="http://schemas.microsoft.com/office/2006/metadata/properties" xmlns:ns2="d4f2ea19-7396-4671-ab3f-10e163ba52bb" xmlns:ns3="a79809ce-872d-453f-8302-59bfbcbd9e15" targetNamespace="http://schemas.microsoft.com/office/2006/metadata/properties" ma:root="true" ma:fieldsID="a1185386d2dce2b31396955fbf1309f3" ns2:_="" ns3:_="">
    <xsd:import namespace="d4f2ea19-7396-4671-ab3f-10e163ba52bb"/>
    <xsd:import namespace="a79809ce-872d-453f-8302-59bfbcbd9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2ea19-7396-4671-ab3f-10e163ba5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809ce-872d-453f-8302-59bfbcbd9e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14801fb-fa00-46f5-9451-380a810271de}" ma:internalName="TaxCatchAll" ma:showField="CatchAllData" ma:web="a79809ce-872d-453f-8302-59bfbcbd9e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f2ea19-7396-4671-ab3f-10e163ba52bb">
      <Terms xmlns="http://schemas.microsoft.com/office/infopath/2007/PartnerControls"/>
    </lcf76f155ced4ddcb4097134ff3c332f>
    <TaxCatchAll xmlns="a79809ce-872d-453f-8302-59bfbcbd9e15" xsi:nil="true"/>
    <SharedWithUsers xmlns="a79809ce-872d-453f-8302-59bfbcbd9e15">
      <UserInfo>
        <DisplayName>Philip Dehn Søgaard</DisplayName>
        <AccountId>97</AccountId>
        <AccountType/>
      </UserInfo>
      <UserInfo>
        <DisplayName>Trine Abild</DisplayName>
        <AccountId>11</AccountId>
        <AccountType/>
      </UserInfo>
      <UserInfo>
        <DisplayName>Josephine Andersen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CF038D-C2A0-4B80-9BEA-6097D7849C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4ED9FC-7593-4CFC-B948-C173188D0993}"/>
</file>

<file path=customXml/itemProps3.xml><?xml version="1.0" encoding="utf-8"?>
<ds:datastoreItem xmlns:ds="http://schemas.openxmlformats.org/officeDocument/2006/customXml" ds:itemID="{428B4C40-0A8D-4465-833D-98A86227DA76}">
  <ds:schemaRefs>
    <ds:schemaRef ds:uri="http://purl.org/dc/dcmitype/"/>
    <ds:schemaRef ds:uri="d4f2ea19-7396-4671-ab3f-10e163ba52bb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79809ce-872d-453f-8302-59bfbcbd9e15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619</Words>
  <Application>Microsoft Office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Videnspakke 5: Hvad er gevinsterne ved en EPD?</vt:lpstr>
      <vt:lpstr>PowerPoint Presentation</vt:lpstr>
      <vt:lpstr>Hvordan markedsfører man en EPD? </vt:lpstr>
      <vt:lpstr>Hvilken lovgivning er relevant i forhold til markedsføring af EPD’er? </vt:lpstr>
      <vt:lpstr>Hvilken lovgivning er relevant i forhold til markedsføring af EPD’er? </vt:lpstr>
      <vt:lpstr>Hvad får man ud af at have en EPD? </vt:lpstr>
      <vt:lpstr>Hvorfor har EPD’en ikke nødvendigvis en effekt på ordrebogen? </vt:lpstr>
      <vt:lpstr>SLUT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Pjengaard Bank</dc:creator>
  <cp:lastModifiedBy>Josephine Andersen</cp:lastModifiedBy>
  <cp:revision>2</cp:revision>
  <dcterms:created xsi:type="dcterms:W3CDTF">2023-01-04T12:58:00Z</dcterms:created>
  <dcterms:modified xsi:type="dcterms:W3CDTF">2023-05-04T11:12:05Z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ea7001-5c24-4702-a3ac-e436ccb02747_Enabled">
    <vt:lpwstr>true</vt:lpwstr>
  </property>
  <property fmtid="{D5CDD505-2E9C-101B-9397-08002B2CF9AE}" pid="3" name="MSIP_Label_20ea7001-5c24-4702-a3ac-e436ccb02747_SetDate">
    <vt:lpwstr>2023-01-04T12:58:00Z</vt:lpwstr>
  </property>
  <property fmtid="{D5CDD505-2E9C-101B-9397-08002B2CF9AE}" pid="4" name="MSIP_Label_20ea7001-5c24-4702-a3ac-e436ccb02747_Method">
    <vt:lpwstr>Standard</vt:lpwstr>
  </property>
  <property fmtid="{D5CDD505-2E9C-101B-9397-08002B2CF9AE}" pid="5" name="MSIP_Label_20ea7001-5c24-4702-a3ac-e436ccb02747_Name">
    <vt:lpwstr>Confidential</vt:lpwstr>
  </property>
  <property fmtid="{D5CDD505-2E9C-101B-9397-08002B2CF9AE}" pid="6" name="MSIP_Label_20ea7001-5c24-4702-a3ac-e436ccb02747_SiteId">
    <vt:lpwstr>c8823c91-be81-4f89-b024-6c3dd789c106</vt:lpwstr>
  </property>
  <property fmtid="{D5CDD505-2E9C-101B-9397-08002B2CF9AE}" pid="7" name="MSIP_Label_20ea7001-5c24-4702-a3ac-e436ccb02747_ActionId">
    <vt:lpwstr>b34cb5ac-d29e-492e-966b-7776df761545</vt:lpwstr>
  </property>
  <property fmtid="{D5CDD505-2E9C-101B-9397-08002B2CF9AE}" pid="8" name="MSIP_Label_20ea7001-5c24-4702-a3ac-e436ccb02747_ContentBits">
    <vt:lpwstr>2</vt:lpwstr>
  </property>
  <property fmtid="{D5CDD505-2E9C-101B-9397-08002B2CF9AE}" pid="9" name="ContentTypeId">
    <vt:lpwstr>0x010100A5F7A88B58680947B3EC521A292E09AF</vt:lpwstr>
  </property>
  <property fmtid="{D5CDD505-2E9C-101B-9397-08002B2CF9AE}" pid="10" name="MediaServiceImageTags">
    <vt:lpwstr/>
  </property>
</Properties>
</file>